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custDataLst>
    <p:tags r:id="rId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76D97-9F34-4E24-87CD-83DAA4B1632D}" type="datetimeFigureOut">
              <a:rPr lang="ru-RU" smtClean="0"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9A21D-17D0-42C8-B406-581B451438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0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476001" y="6381328"/>
            <a:ext cx="6191622" cy="475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0" y="6381328"/>
            <a:ext cx="1476000" cy="4752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7667622" y="6381328"/>
            <a:ext cx="1476377" cy="475201"/>
          </a:xfrm>
          <a:prstGeom prst="rect">
            <a:avLst/>
          </a:prstGeom>
          <a:solidFill>
            <a:srgbClr val="0034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ru-RU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476000" y="4149080"/>
            <a:ext cx="6191623" cy="1062261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476000" y="2133600"/>
            <a:ext cx="6191622" cy="2015480"/>
          </a:xfrm>
          <a:prstGeom prst="rect">
            <a:avLst/>
          </a:prstGeom>
          <a:solidFill>
            <a:srgbClr val="0034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76001" y="4238948"/>
            <a:ext cx="6191624" cy="913656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ru-RU" noProof="0" dirty="0" smtClean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5F44CC4-D9A1-4BDF-BA0C-05E8F730744A}" type="datetime1">
              <a:rPr lang="ru-RU" smtClean="0"/>
              <a:t>25.12.2017</a:t>
            </a:fld>
            <a:endParaRPr lang="ru-RU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76000" y="2133600"/>
            <a:ext cx="6191624" cy="201548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7667624" y="1"/>
            <a:ext cx="1476376" cy="480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00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W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K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azarin.ru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800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Информация должна работать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6F5A4-EC0F-42EA-AA83-BB6F7BEA7741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840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24625" y="0"/>
            <a:ext cx="2173288" cy="61547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72225" cy="61547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C0C142-1557-4A93-848A-A0AF449AAEBD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087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58E4-3FE9-41F1-BA7F-C0F1AD639788}" type="datetime1">
              <a:rPr lang="ru-RU" smtClean="0"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2800" b="1"/>
            </a:lvl1pPr>
          </a:lstStyle>
          <a:p>
            <a:r>
              <a:rPr lang="ru-RU" dirty="0" smtClean="0"/>
              <a:t>Конкурс "</a:t>
            </a:r>
            <a:r>
              <a:rPr lang="ru-RU" dirty="0" err="1" smtClean="0"/>
              <a:t>Кайдзен</a:t>
            </a:r>
            <a:r>
              <a:rPr lang="ru-RU" dirty="0" smtClean="0"/>
              <a:t>-идея 2017"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107950" y="692150"/>
            <a:ext cx="8928100" cy="10806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Рисунок 8"/>
          <p:cNvSpPr>
            <a:spLocks noGrp="1"/>
          </p:cNvSpPr>
          <p:nvPr>
            <p:ph type="pic" sz="quarter" idx="14" hasCustomPrompt="1"/>
          </p:nvPr>
        </p:nvSpPr>
        <p:spPr>
          <a:xfrm>
            <a:off x="107950" y="1845370"/>
            <a:ext cx="4392042" cy="331182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«Как было»</a:t>
            </a:r>
            <a:endParaRPr lang="ru-RU" dirty="0"/>
          </a:p>
        </p:txBody>
      </p:sp>
      <p:sp>
        <p:nvSpPr>
          <p:cNvPr id="10" name="Рисунок 8"/>
          <p:cNvSpPr>
            <a:spLocks noGrp="1"/>
          </p:cNvSpPr>
          <p:nvPr>
            <p:ph type="pic" sz="quarter" idx="15" hasCustomPrompt="1"/>
          </p:nvPr>
        </p:nvSpPr>
        <p:spPr>
          <a:xfrm>
            <a:off x="4644008" y="1844824"/>
            <a:ext cx="4392042" cy="3311822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«Как стало»</a:t>
            </a:r>
            <a:endParaRPr lang="ru-RU" dirty="0"/>
          </a:p>
        </p:txBody>
      </p:sp>
      <p:sp>
        <p:nvSpPr>
          <p:cNvPr id="11" name="Текст 6"/>
          <p:cNvSpPr>
            <a:spLocks noGrp="1"/>
          </p:cNvSpPr>
          <p:nvPr>
            <p:ph type="body" sz="quarter" idx="16"/>
          </p:nvPr>
        </p:nvSpPr>
        <p:spPr>
          <a:xfrm>
            <a:off x="107950" y="5301208"/>
            <a:ext cx="8928100" cy="1008112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445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5C6F1E-6BF9-458D-A93D-BD564B513148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475657" y="6382798"/>
            <a:ext cx="6192154" cy="47520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anchor="ctr"/>
          <a:lstStyle>
            <a:lvl1pPr>
              <a:defRPr sz="1800"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41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AE56E3-07B6-40D7-9AB1-DD2E171ECCCE}" type="datetime1">
              <a:rPr lang="ru-RU" smtClean="0"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567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9900" y="908050"/>
            <a:ext cx="4037013" cy="524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9313" y="908050"/>
            <a:ext cx="4038600" cy="5246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B47B94-6976-42CE-8F6C-B9EB9DED3D68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260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30715A-E3E5-40BE-BCA9-1078AFDC2CC0}" type="datetime1">
              <a:rPr lang="ru-RU" smtClean="0"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451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608109-963E-4FA6-857F-2AA619D2BB56}" type="datetime1">
              <a:rPr lang="ru-RU" smtClean="0"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95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3626F6-6177-4C61-92ED-D688A22BCFC4}" type="datetime1">
              <a:rPr lang="ru-RU" smtClean="0"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4448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6CABC80-8F11-47DC-9D78-F005D0273B9D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572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53853A-A41E-480A-81D0-F26A2FDE3A73}" type="datetime1">
              <a:rPr lang="ru-RU" smtClean="0"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421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76001" y="6381328"/>
            <a:ext cx="6191622" cy="4752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-13821" y="6381328"/>
            <a:ext cx="1489822" cy="47520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667622" y="6381328"/>
            <a:ext cx="1476377" cy="475201"/>
          </a:xfrm>
          <a:prstGeom prst="rect">
            <a:avLst/>
          </a:prstGeom>
          <a:solidFill>
            <a:srgbClr val="0034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/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908050"/>
            <a:ext cx="8228013" cy="524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025" tIns="40013" rIns="80025" bIns="40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14810" y="6381750"/>
            <a:ext cx="147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025" tIns="40013" rIns="80025" bIns="40013" numCol="1" anchor="ctr" anchorCtr="0" compatLnSpc="1">
            <a:prstTxWarp prst="textNoShape">
              <a:avLst/>
            </a:prstTxWarp>
          </a:bodyPr>
          <a:lstStyle>
            <a:lvl1pPr defTabSz="800100">
              <a:defRPr sz="1800">
                <a:solidFill>
                  <a:schemeClr val="bg1"/>
                </a:solidFill>
              </a:defRPr>
            </a:lvl1pPr>
          </a:lstStyle>
          <a:p>
            <a:fld id="{2B87D3EA-8671-429D-9DA0-67CE739CF672}" type="datetime1">
              <a:rPr lang="ru-RU" smtClean="0"/>
              <a:t>25.12.2017</a:t>
            </a:fld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76189" y="6382798"/>
            <a:ext cx="6191621" cy="475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025" tIns="40013" rIns="80025" bIns="40013" numCol="1" anchor="ctr" anchorCtr="0" compatLnSpc="1">
            <a:prstTxWarp prst="textNoShape">
              <a:avLst/>
            </a:prstTxWarp>
          </a:bodyPr>
          <a:lstStyle>
            <a:lvl1pPr algn="ctr" defTabSz="800100">
              <a:defRPr sz="13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Конкурс "Кайдзен-идея 2017"</a:t>
            </a: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7624" y="6381326"/>
            <a:ext cx="1476375" cy="476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025" tIns="40013" rIns="80025" bIns="40013" numCol="1" anchor="ctr" anchorCtr="0" compatLnSpc="1">
            <a:prstTxWarp prst="textNoShape">
              <a:avLst/>
            </a:prstTxWarp>
          </a:bodyPr>
          <a:lstStyle>
            <a:lvl1pPr algn="r" defTabSz="800100">
              <a:defRPr sz="1800">
                <a:solidFill>
                  <a:schemeClr val="bg1"/>
                </a:solidFill>
              </a:defRPr>
            </a:lvl1pPr>
          </a:lstStyle>
          <a:p>
            <a:fld id="{6C0A8A81-1E18-4D24-8E25-BC54234A4C58}" type="slidenum">
              <a:rPr lang="ru-RU" smtClean="0"/>
              <a:t>‹#›</a:t>
            </a:fld>
            <a:endParaRPr lang="ru-RU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166324" y="421"/>
            <a:ext cx="5501299" cy="476251"/>
          </a:xfrm>
          <a:prstGeom prst="rect">
            <a:avLst/>
          </a:prstGeom>
          <a:solidFill>
            <a:srgbClr val="00342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66324" y="0"/>
            <a:ext cx="5501301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0025" tIns="40013" rIns="80025" bIns="400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7667624" y="1"/>
            <a:ext cx="1476376" cy="48057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800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W</a:t>
            </a:r>
            <a:r>
              <a:rPr kumimoji="0" lang="en-US" sz="1800" b="1" i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K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azarin.ru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  <a:p>
            <a:pPr marL="0" marR="0" indent="0" algn="ctr" defTabSz="8001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cs typeface="Arial" charset="0"/>
              </a:rPr>
              <a:t>Информация должна работать</a:t>
            </a:r>
          </a:p>
        </p:txBody>
      </p:sp>
      <p:pic>
        <p:nvPicPr>
          <p:cNvPr id="12" name="Picture 2" descr="Kaizen Institute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25659"/>
          <a:stretch/>
        </p:blipFill>
        <p:spPr bwMode="auto">
          <a:xfrm>
            <a:off x="15604" y="-11013"/>
            <a:ext cx="2150720" cy="487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2pPr>
      <a:lvl3pPr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3pPr>
      <a:lvl4pPr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4pPr>
      <a:lvl5pPr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5pPr>
      <a:lvl6pPr marL="457200"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6pPr>
      <a:lvl7pPr marL="914400"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7pPr>
      <a:lvl8pPr marL="1371600"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8pPr>
      <a:lvl9pPr marL="1828800" algn="ctr" defTabSz="8001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00038" indent="-300038" algn="l" defTabSz="800100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249238" algn="l" defTabSz="800100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00125" indent="-200025" algn="l" defTabSz="800100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cs typeface="+mn-cs"/>
        </a:defRPr>
      </a:lvl3pPr>
      <a:lvl4pPr marL="1400175" indent="-200025" algn="l" defTabSz="800100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+mn-cs"/>
        </a:defRPr>
      </a:lvl4pPr>
      <a:lvl5pPr marL="1800225" indent="-200025" algn="l" defTabSz="8001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5pPr>
      <a:lvl6pPr marL="2257425" indent="-200025" algn="l" defTabSz="8001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6pPr>
      <a:lvl7pPr marL="2714625" indent="-200025" algn="l" defTabSz="8001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7pPr>
      <a:lvl8pPr marL="3171825" indent="-200025" algn="l" defTabSz="8001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8pPr>
      <a:lvl9pPr marL="3629025" indent="-200025" algn="l" defTabSz="800100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Идея: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Проблема:</a:t>
            </a:r>
            <a:endParaRPr lang="ru-RU" sz="2400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Рисунок 4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Решение:</a:t>
            </a:r>
            <a:endParaRPr lang="ru-RU" sz="240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Конкурс "Кайдзен-идея 2017"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33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4984bfc7157aa87f8535bf1cb9b8a76285cc9c6"/>
</p:tagLst>
</file>

<file path=ppt/theme/theme1.xml><?xml version="1.0" encoding="utf-8"?>
<a:theme xmlns:a="http://schemas.openxmlformats.org/drawingml/2006/main" name="wkazarin.ru 2015">
  <a:themeElements>
    <a:clrScheme name="wkazarin.ru 13">
      <a:dk1>
        <a:srgbClr val="000000"/>
      </a:dk1>
      <a:lt1>
        <a:srgbClr val="FFFFFF"/>
      </a:lt1>
      <a:dk2>
        <a:srgbClr val="000000"/>
      </a:dk2>
      <a:lt2>
        <a:srgbClr val="003300"/>
      </a:lt2>
      <a:accent1>
        <a:srgbClr val="339966"/>
      </a:accent1>
      <a:accent2>
        <a:srgbClr val="339966"/>
      </a:accent2>
      <a:accent3>
        <a:srgbClr val="FFFFFF"/>
      </a:accent3>
      <a:accent4>
        <a:srgbClr val="000000"/>
      </a:accent4>
      <a:accent5>
        <a:srgbClr val="ADCAB8"/>
      </a:accent5>
      <a:accent6>
        <a:srgbClr val="2D8A5C"/>
      </a:accent6>
      <a:hlink>
        <a:srgbClr val="008000"/>
      </a:hlink>
      <a:folHlink>
        <a:srgbClr val="99FF99"/>
      </a:folHlink>
    </a:clrScheme>
    <a:fontScheme name="wkazarin.ru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0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0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wkazarin.r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azarin.r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azarin.r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azarin.r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azarin.r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kazarin.r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kazarin.ru 13">
        <a:dk1>
          <a:srgbClr val="000000"/>
        </a:dk1>
        <a:lt1>
          <a:srgbClr val="FFFFFF"/>
        </a:lt1>
        <a:dk2>
          <a:srgbClr val="000000"/>
        </a:dk2>
        <a:lt2>
          <a:srgbClr val="003300"/>
        </a:lt2>
        <a:accent1>
          <a:srgbClr val="339966"/>
        </a:accent1>
        <a:accent2>
          <a:srgbClr val="339966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2D8A5C"/>
        </a:accent6>
        <a:hlink>
          <a:srgbClr val="008000"/>
        </a:hlink>
        <a:folHlink>
          <a:srgbClr val="99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wkazarin.ru 2015</Template>
  <TotalTime>9</TotalTime>
  <Words>11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wkazarin.ru 2015</vt:lpstr>
      <vt:lpstr>Идея: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Идея: </dc:title>
  <dc:creator>Валерий Казарин</dc:creator>
  <cp:lastModifiedBy>Валерий Казарин</cp:lastModifiedBy>
  <cp:revision>3</cp:revision>
  <dcterms:created xsi:type="dcterms:W3CDTF">2017-12-25T10:32:31Z</dcterms:created>
  <dcterms:modified xsi:type="dcterms:W3CDTF">2017-12-25T10:41:41Z</dcterms:modified>
</cp:coreProperties>
</file>